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8.3413598885838075E-2"/>
          <c:w val="0.93287117403621822"/>
          <c:h val="0.70167501230022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25"/>
          <c:dPt>
            <c:idx val="0"/>
            <c:bubble3D val="0"/>
            <c:explosion val="12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0-387F-4F5C-9CCE-1D12BC38B456}"/>
              </c:ext>
            </c:extLst>
          </c:dPt>
          <c:dPt>
            <c:idx val="1"/>
            <c:bubble3D val="0"/>
            <c:explosion val="8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1-387F-4F5C-9CCE-1D12BC38B456}"/>
              </c:ext>
            </c:extLst>
          </c:dPt>
          <c:dPt>
            <c:idx val="2"/>
            <c:bubble3D val="0"/>
            <c:explosion val="6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2-387F-4F5C-9CCE-1D12BC38B456}"/>
              </c:ext>
            </c:extLst>
          </c:dPt>
          <c:dLbls>
            <c:dLbl>
              <c:idx val="0"/>
              <c:layout>
                <c:manualLayout>
                  <c:x val="9.5312928193163768E-2"/>
                  <c:y val="-0.2485233122245676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82 </a:t>
                    </a:r>
                    <a:r>
                      <a:rPr lang="ru-RU" dirty="0" smtClean="0"/>
                      <a:t>чел. </a:t>
                    </a:r>
                  </a:p>
                  <a:p>
                    <a:r>
                      <a:rPr lang="ru-RU" baseline="0" dirty="0" smtClean="0"/>
                      <a:t>93 </a:t>
                    </a:r>
                    <a:r>
                      <a:rPr lang="ru-RU" baseline="0" dirty="0" smtClean="0"/>
                      <a:t>%</a:t>
                    </a:r>
                    <a:endParaRPr lang="ru-RU" dirty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87F-4F5C-9CCE-1D12BC38B456}"/>
                </c:ext>
              </c:extLst>
            </c:dLbl>
            <c:dLbl>
              <c:idx val="1"/>
              <c:layout>
                <c:manualLayout>
                  <c:x val="-1.4440247379920741E-2"/>
                  <c:y val="-8.297843449493283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</a:t>
                    </a:r>
                    <a:r>
                      <a:rPr lang="ru-RU" dirty="0" smtClean="0"/>
                      <a:t>чел.</a:t>
                    </a:r>
                  </a:p>
                  <a:p>
                    <a:r>
                      <a:rPr lang="ru-RU" dirty="0" smtClean="0"/>
                      <a:t>1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87F-4F5C-9CCE-1D12BC38B456}"/>
                </c:ext>
              </c:extLst>
            </c:dLbl>
            <c:dLbl>
              <c:idx val="2"/>
              <c:layout>
                <c:manualLayout>
                  <c:x val="4.8428137614339166E-2"/>
                  <c:y val="-7.6778506091915739E-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5 </a:t>
                    </a:r>
                    <a:r>
                      <a:rPr lang="ru-RU" dirty="0" smtClean="0"/>
                      <a:t>чел.</a:t>
                    </a:r>
                  </a:p>
                  <a:p>
                    <a:r>
                      <a:rPr lang="ru-RU" dirty="0" smtClean="0"/>
                      <a:t>6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87F-4F5C-9CCE-1D12BC38B4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Дети с нормативным уровнем развития</c:v>
                </c:pt>
                <c:pt idx="1">
                  <c:v>Дети с ОВЗ раннего возраста</c:v>
                </c:pt>
                <c:pt idx="2">
                  <c:v>Дети с ОВЗ дошкольного возраста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78</c:v>
                </c:pt>
                <c:pt idx="1">
                  <c:v>4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7F-4F5C-9CCE-1D12BC38B4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scene3d>
          <a:camera prst="orthographicFront"/>
          <a:lightRig rig="threePt" dir="t"/>
        </a:scene3d>
        <a:sp3d>
          <a:bevelT/>
        </a:sp3d>
      </c:spPr>
    </c:plotArea>
    <c:legend>
      <c:legendPos val="b"/>
      <c:layout/>
      <c:overlay val="0"/>
      <c:txPr>
        <a:bodyPr/>
        <a:lstStyle/>
        <a:p>
          <a:pPr>
            <a:defRPr sz="1200" b="1">
              <a:latin typeface="Georgia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ochemuchka.edu.yar.ru/svedeniya_ob_obrazovatelnoy_organizatsii/obrazovanie/index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704977" y="333377"/>
            <a:ext cx="5953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</a:t>
            </a: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«Почемучка»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216557" y="6165850"/>
            <a:ext cx="29299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Переславль-Залесский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36486"/>
            <a:ext cx="8229600" cy="259228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89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воспитанников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 нормативным уровнем развития –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82 человека</a:t>
            </a: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ОВЗ – 6 человек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083809692"/>
              </p:ext>
            </p:extLst>
          </p:nvPr>
        </p:nvGraphicFramePr>
        <p:xfrm>
          <a:off x="2026060" y="3573016"/>
          <a:ext cx="54006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44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Ярославском регионе.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57495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https://pochemuchka.edu.yar.ru/svedeniya_ob_obrazovatelnoy_organizatsii/obrazovanie/index.html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</TotalTime>
  <Words>1440</Words>
  <Application>Microsoft Office PowerPoint</Application>
  <PresentationFormat>Экран (4:3)</PresentationFormat>
  <Paragraphs>165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SimSun</vt:lpstr>
      <vt:lpstr>Arial</vt:lpstr>
      <vt:lpstr>Arial Unicode MS</vt:lpstr>
      <vt:lpstr>Calibri</vt:lpstr>
      <vt:lpstr>Century Gothic</vt:lpstr>
      <vt:lpstr>Mangal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дошкольного образовательного учреждения (ОП ДО)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Специфика контингента воспитанников ДОУ 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Пользователь</cp:lastModifiedBy>
  <cp:revision>8</cp:revision>
  <dcterms:created xsi:type="dcterms:W3CDTF">2023-08-02T09:43:03Z</dcterms:created>
  <dcterms:modified xsi:type="dcterms:W3CDTF">2023-12-18T08:00:47Z</dcterms:modified>
</cp:coreProperties>
</file>