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6" r:id="rId5"/>
    <p:sldId id="275" r:id="rId6"/>
    <p:sldId id="274" r:id="rId7"/>
    <p:sldId id="273" r:id="rId8"/>
    <p:sldId id="292" r:id="rId9"/>
    <p:sldId id="294" r:id="rId10"/>
    <p:sldId id="272" r:id="rId11"/>
    <p:sldId id="263" r:id="rId12"/>
    <p:sldId id="296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61A955-A2A8-494C-A64D-FF96BC7B8AA2}">
          <p14:sldIdLst>
            <p14:sldId id="256"/>
            <p14:sldId id="279"/>
            <p14:sldId id="280"/>
            <p14:sldId id="286"/>
            <p14:sldId id="275"/>
            <p14:sldId id="274"/>
            <p14:sldId id="273"/>
            <p14:sldId id="292"/>
            <p14:sldId id="294"/>
            <p14:sldId id="272"/>
            <p14:sldId id="263"/>
            <p14:sldId id="296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8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8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2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5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8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7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7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0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0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1282-7B91-40B2-9F43-11E956FB8B4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09257-8374-44AB-A5BF-A2181A28F3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7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38" y="1484784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cap="all" dirty="0">
                <a:solidFill>
                  <a:srgbClr val="0000FF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Times New Roman"/>
                <a:ea typeface="Times New Roman"/>
                <a:cs typeface="Times New Roman"/>
              </a:rPr>
              <a:t>«Правила личной гигиены для дошколят»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60648"/>
            <a:ext cx="352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МДОУ «Детский сад «Почемучка»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42900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Составили воспитатели: Фадеева А.А.</a:t>
            </a:r>
            <a:endParaRPr lang="ru-RU" sz="1400" dirty="0">
              <a:ea typeface="Calibri"/>
              <a:cs typeface="Times New Roman"/>
            </a:endParaRPr>
          </a:p>
          <a:p>
            <a:pPr marL="2247265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Смольцева Н.Б.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4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 ванной ты собрался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Брызгаться, плескаться,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Мыться в душе, руки мыть,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Шумно умываться,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мыльной пене полежать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 воде погреться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забудь с собою взять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" r="4899"/>
          <a:stretch/>
        </p:blipFill>
        <p:spPr>
          <a:xfrm>
            <a:off x="4628837" y="2465222"/>
            <a:ext cx="3878772" cy="280926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902"/>
            <a:ext cx="1554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18148"/>
            <a:ext cx="33377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умеет чисто мыться,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водички не боится?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Это- мы, это-мы,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, это,  это мы,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Умываться мы умеем,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Моем руки, моем шею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так, вот так,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Чистим зубки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так, вот так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помылись ,как большие,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мы чистые какие!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Посмотри, посмотри!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211960" y="4046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Физкультурная минутка</a:t>
            </a:r>
            <a:endParaRPr lang="ru-RU" sz="2800" dirty="0"/>
          </a:p>
        </p:txBody>
      </p:sp>
      <p:pic>
        <p:nvPicPr>
          <p:cNvPr id="1026" name="Picture 2" descr="http://wiki.edu54.ru/images/4/4a/330026694634_86618_image0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772816"/>
            <a:ext cx="44644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p2all.ru/images/goods/5008/0/686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40850" cy="1944216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-baby.ru/wp-content/uploads/2012/01/kak-vibrat-raschesku-dlya-reb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615743" cy="210418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yakaboo.ua/media/catalog/product/4/7/479760_19391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73" y="3412330"/>
            <a:ext cx="3246251" cy="174082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lkovaniyasnov.ru/wp-content/uploads/2016/12/17565847401-my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1" y="3192912"/>
            <a:ext cx="2504809" cy="2376264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3-tub-ru.yandex.net/i?id=d6bb88f2e1c8f86ade524af05c804f28&amp;n=33&amp;h=215&amp;w=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2" y="404664"/>
            <a:ext cx="1992191" cy="2448272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roybaza60.ru/res/products/602707267866/_img_330x330_00/333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8" y="3192912"/>
            <a:ext cx="2376264" cy="2376264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8.ifotki.info/org/7669b699b679755aeef7594484fac354d9765194744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3" y="43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605" y="2655024"/>
            <a:ext cx="537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БУДЬТЕ ЗДОРОВЫ 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82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8" y="247180"/>
            <a:ext cx="3135909" cy="284552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85987"/>
            <a:ext cx="3191907" cy="296791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026" name="Picture 2" descr="https://p1.zoon.ru/preview/ZPlopakUvFB8YaxNMXB8gw/1280x960x75/1/e/6/original_5cc57b0c210cb00bbf2ec153_5cc58251d99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9280"/>
            <a:ext cx="3600400" cy="270030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s-bryant.ru/wp-content/uploads/2015/12/67840924_1292276665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44616" cy="403244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67362"/>
            <a:ext cx="603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Надо, надо умываться! По утрам и вечерам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9010" y="980728"/>
            <a:ext cx="5328592" cy="293000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люблю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грязнуль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Грязных шортиков,  рубах.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 без сажи были лица,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Предлагаю всем умыться.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чтоб тело чистым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поможет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этом…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29408"/>
            <a:ext cx="153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/>
              <a:t>Загадка: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194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7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15000" cy="4286250"/>
          </a:xfrm>
          <a:ln w="38100">
            <a:solidFill>
              <a:srgbClr val="0000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303039"/>
            <a:ext cx="66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простой воды и мыла у микробов тает сила!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8389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я труд беру: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Пятки, локти с мылом тру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коленки оттираю,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Ничего не забываю.</a:t>
            </a:r>
          </a:p>
        </p:txBody>
      </p:sp>
      <p:pic>
        <p:nvPicPr>
          <p:cNvPr id="11" name="Picture 2" descr="http://i32.beon.ru/6/4/2200406/88/75696488/329506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78" y="769547"/>
            <a:ext cx="3239554" cy="244342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722" y="361252"/>
            <a:ext cx="1379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Загадка: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168352" cy="28879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Костяная спинка,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Жестяная щетинка,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мятной пастой дружит,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усердно служит 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6807"/>
            <a:ext cx="3657600" cy="31099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902"/>
            <a:ext cx="1554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Возле зеркала на полке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Поселился хитрый ёж.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ним расчешешь куклу Катю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косичку заплетёшь.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Станет модною причёска,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трудится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902"/>
            <a:ext cx="1554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he-baby.ru/wp-content/uploads/2012/01/kak-vibrat-raschesku-dlya-reb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456384" cy="241037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4847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Должен быть всегда в кармане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Надюши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Бори,  Тани,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Тети Веры,  дяди Пети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 всех людей на свете.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 него никак нельзя!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Надо брать с собой, друзья,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театр, парк иль на каток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Чистый носовой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1902"/>
            <a:ext cx="1554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00" y="2420888"/>
            <a:ext cx="3096344" cy="280396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284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«Правила личной гигиены для дошколят»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Личная гигиена дошкольника</dc:title>
  <dc:creator>Nelli Belyaeva</dc:creator>
  <cp:lastModifiedBy>Анечка</cp:lastModifiedBy>
  <cp:revision>71</cp:revision>
  <dcterms:created xsi:type="dcterms:W3CDTF">2014-01-22T15:12:51Z</dcterms:created>
  <dcterms:modified xsi:type="dcterms:W3CDTF">2020-11-25T15:41:30Z</dcterms:modified>
</cp:coreProperties>
</file>