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023" y="980728"/>
            <a:ext cx="7772400" cy="134806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"Путешествие в сказочную страну звуков</a:t>
            </a:r>
            <a:r>
              <a:rPr lang="ru-RU" b="1" i="1" dirty="0" smtClean="0"/>
              <a:t>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9240" y="2492896"/>
            <a:ext cx="5968752" cy="720080"/>
          </a:xfrm>
        </p:spPr>
        <p:txBody>
          <a:bodyPr/>
          <a:lstStyle/>
          <a:p>
            <a:r>
              <a:rPr lang="ru-RU" dirty="0" smtClean="0"/>
              <a:t>занятие </a:t>
            </a:r>
            <a:r>
              <a:rPr lang="ru-RU" dirty="0"/>
              <a:t>по подготовке к обучению грамоте в подготовительной группе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64886" y="332656"/>
            <a:ext cx="3597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МДОУ «Детский сад «Почемучка»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3717032"/>
            <a:ext cx="3591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воспитатели:</a:t>
            </a:r>
            <a:endParaRPr lang="ru-RU" dirty="0"/>
          </a:p>
          <a:p>
            <a:r>
              <a:rPr lang="ru-RU" b="1" dirty="0"/>
              <a:t>Фадеева Анна Александровна </a:t>
            </a:r>
            <a:endParaRPr lang="ru-RU" dirty="0"/>
          </a:p>
          <a:p>
            <a:r>
              <a:rPr lang="ru-RU" b="1" dirty="0"/>
              <a:t>Смольцева Надежда Борисовна</a:t>
            </a:r>
            <a:endParaRPr lang="ru-RU" dirty="0"/>
          </a:p>
        </p:txBody>
      </p:sp>
      <p:pic>
        <p:nvPicPr>
          <p:cNvPr id="1028" name="Picture 4" descr="https://otkritkivam.ru/wp-content/uploads/2021/08/risunki-zamkov-dlya-dete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6" y="3573016"/>
            <a:ext cx="3960440" cy="31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6347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Дорисовать недостающие элементы буквы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ПЧЁЛКИ\ФОТО\ФОТО 2021 ГОД\1.12.2021 ОТКРЫТОЕ ЗАНЯТИЕ ПО РАЗВИТИЮ РЕЧИ ПУТЕШЕСТВИЕ В СКАЗОЧНУЮ СТРАНУ ЗВУКОВ\image-2022-04-24 00_55_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1" y="1854164"/>
            <a:ext cx="3456383" cy="221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ПЧЁЛКИ\ФОТО\ФОТО 2021 ГОД\1.12.2021 ОТКРЫТОЕ ЗАНЯТИЕ ПО РАЗВИТИЮ РЕЧИ ПУТЕШЕСТВИЕ В СКАЗОЧНУЮ СТРАНУ ЗВУКОВ\image-2022-04-24 00_56_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79" y="1854164"/>
            <a:ext cx="3384376" cy="221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ПЧЁЛКИ\ФОТО\ФОТО 2021 ГОД\1.12.2021 ОТКРЫТОЕ ЗАНЯТИЕ ПО РАЗВИТИЮ РЕЧИ ПУТЕШЕСТВИЕ В СКАЗОЧНУЮ СТРАНУ ЗВУКОВ\image-2022-04-24 00_55_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2" y="4235491"/>
            <a:ext cx="3456382" cy="21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ПЧЁЛКИ\ФОТО\ФОТО 2021 ГОД\1.12.2021 ОТКРЫТОЕ ЗАНЯТИЕ ПО РАЗВИТИЮ РЕЧИ ПУТЕШЕСТВИЕ В СКАЗОЧНУЮ СТРАНУ ЗВУКОВ\image-2021-12-01 14_44_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80" y="4199949"/>
            <a:ext cx="3368306" cy="22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8154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Подарки от феи 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«Сказочной страны Звуков»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ПЧЁЛКИ\ФОТО\ФОТО 2021 ГОД\1.12.2021 ОТКРЫТОЕ ЗАНЯТИЕ ПО РАЗВИТИЮ РЕЧИ ПУТЕШЕСТВИЕ В СКАЗОЧНУЮ СТРАНУ ЗВУКОВ\image-2022-04-24 00_55_4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015557" cy="228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ПЧЁЛКИ\ФОТО\ФОТО 2021 ГОД\1.12.2021 ОТКРЫТОЕ ЗАНЯТИЕ ПО РАЗВИТИЮ РЕЧИ ПУТЕШЕСТВИЕ В СКАЗОЧНУЮ СТРАНУ ЗВУКОВ\image-2022-04-24 00_55_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96" y="1556793"/>
            <a:ext cx="3875922" cy="228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ПЧЁЛКИ\ФОТО\ФОТО 2021 ГОД\1.12.2021 ОТКРЫТОЕ ЗАНЯТИЕ ПО РАЗВИТИЮ РЕЧИ ПУТЕШЕСТВИЕ В СКАЗОЧНУЮ СТРАНУ ЗВУКОВ\image-2021-12-01 14_43_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393213" cy="25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91601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4" name="Picture 4" descr="https://otkritkivam.ru/wp-content/uploads/2021/08/risunki-zamkov-dlya-dete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472608" cy="432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Обобщение у дошкольников знаний и умений, полученных на занятиях по обучению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грамоте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3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013176"/>
            <a:ext cx="8496944" cy="1224136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Образовательные: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Совершенствовать фонематический слух (определять место звука в слове);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2.З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акреплять знания детей в определении характеристики звука: гласный, согласный, мягкий, твердый;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Развивающие: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1. Развивать связную речь, коммуникативность, память, внимание.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 Закреплять умение отвечать на вопросы распространённым предложением;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3. Вырабатывать умения самостоятельно делать выводы;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4.Развивать фонематический слух, восприятие, внимание, словесно-логическое мышление;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5. Развивать умение называть слова на заданный звук.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Воспитательные: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1. Воспитывать навыки самостоятельной деятельности;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 Воспитывать у детей умения: работать в коллективе, терпеливо выслушивать вопросы педагогов, ответы товарищей и уважать их мнение;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3. Воспитывать интерес к чтению и к родному языку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2040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Определении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характеристики звука: гласный, согласный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D:\ПЧЁЛКИ\ФОТО\ФОТО 2021 ГОД\1.12.2021 ОТКРЫТОЕ ЗАНЯТИЕ ПО РАЗВИТИЮ РЕЧИ ПУТЕШЕСТВИЕ В СКАЗОЧНУЮ СТРАНУ ЗВУКОВ\image-2021-12-01 14_44_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92" y="2089992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ЧЁЛКИ\ФОТО\ФОТО 2021 ГОД\1.12.2021 ОТКРЫТОЕ ЗАНЯТИЕ ПО РАЗВИТИЮ РЕЧИ ПУТЕШЕСТВИЕ В СКАЗОЧНУЮ СТРАНУ ЗВУКОВ\image-2022-04-24 00_56_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3" y="2089992"/>
            <a:ext cx="3893534" cy="218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3665" y="1465620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«Замки»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ПЧЁЛКИ\ФОТО\ФОТО 2021 ГОД\1.12.2021 ОТКРЫТОЕ ЗАНЯТИЕ ПО РАЗВИТИЮ РЕЧИ ПУТЕШЕСТВИЕ В СКАЗОЧНУЮ СТРАНУ ЗВУКОВ\image-2022-04-24 00_56_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3" y="4352116"/>
            <a:ext cx="3893534" cy="224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17544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Определении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характеристики звука: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твёрдый, мягкий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524317"/>
            <a:ext cx="4125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Разноцветные кареты»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ПЧЁЛКИ\ФОТО\ФОТО 2021 ГОД\1.12.2021 ОТКРЫТОЕ ЗАНЯТИЕ ПО РАЗВИТИЮ РЕЧИ ПУТЕШЕСТВИЕ В СКАЗОЧНУЮ СТРАНУ ЗВУКОВ\image-2021-12-01 14_45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5015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ЧЁЛКИ\ФОТО\ФОТО 2021 ГОД\1.12.2021 ОТКРЫТОЕ ЗАНЯТИЕ ПО РАЗВИТИЮ РЕЧИ ПУТЕШЕСТВИЕ В СКАЗОЧНУЮ СТРАНУ ЗВУКОВ\image-2022-04-24 00_56_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3258"/>
            <a:ext cx="3891160" cy="22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ПЧЁЛКИ\ФОТО\ФОТО 2021 ГОД\1.12.2021 ОТКРЫТОЕ ЗАНЯТИЕ ПО РАЗВИТИЮ РЕЧИ ПУТЕШЕСТВИЕ В СКАЗОЧНУЮ СТРАНУ ЗВУКОВ\image-2022-04-24 00_56_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18740"/>
            <a:ext cx="3916148" cy="22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062664" cy="106002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фонематический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слух: определять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звука в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6332" y="1340768"/>
            <a:ext cx="466711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525"/>
              </a:spcBef>
              <a:spcAft>
                <a:spcPts val="525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«Разноцветные коробочки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5" descr="D:\ПЧЁЛКИ\ФОТО\ФОТО 2021 ГОД\1.12.2021 ОТКРЫТОЕ ЗАНЯТИЕ ПО РАЗВИТИЮ РЕЧИ ПУТЕШЕСТВИЕ В СКАЗОЧНУЮ СТРАНУ ЗВУКОВ\image-2022-04-24 00_56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81802"/>
            <a:ext cx="3800103" cy="21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ПЧЁЛКИ\ФОТО\ФОТО 2021 ГОД\1.12.2021 ОТКРЫТОЕ ЗАНЯТИЕ ПО РАЗВИТИЮ РЕЧИ ПУТЕШЕСТВИЕ В СКАЗОЧНУЮ СТРАНУ ЗВУКОВ\image-2022-04-24 00_56_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r="29443"/>
          <a:stretch/>
        </p:blipFill>
        <p:spPr bwMode="auto">
          <a:xfrm>
            <a:off x="323527" y="2081802"/>
            <a:ext cx="4027636" cy="45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ЧЁЛКИ\ФОТО\ФОТО 2021 ГОД\1.12.2021 ОТКРЫТОЕ ЗАНЯТИЕ ПО РАЗВИТИЮ РЕЧИ ПУТЕШЕСТВИЕ В СКАЗОЧНУЮ СТРАНУ ЗВУКОВ\image-2022-04-24 00_56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4382289"/>
            <a:ext cx="3800103" cy="217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927082"/>
            <a:ext cx="2808312" cy="5559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«Паровоз»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80751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слоговой анализ</a:t>
            </a:r>
          </a:p>
        </p:txBody>
      </p:sp>
      <p:pic>
        <p:nvPicPr>
          <p:cNvPr id="5123" name="Picture 3" descr="D:\ПЧЁЛКИ\ФОТО\ФОТО 2021 ГОД\1.12.2021 ОТКРЫТОЕ ЗАНЯТИЕ ПО РАЗВИТИЮ РЕЧИ ПУТЕШЕСТВИЕ В СКАЗОЧНУЮ СТРАНУ ЗВУКОВ\image-2021-12-01 14_44_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3" y="1556792"/>
            <a:ext cx="3528392" cy="242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ПЧЁЛКИ\ФОТО\ФОТО 2021 ГОД\1.12.2021 ОТКРЫТОЕ ЗАНЯТИЕ ПО РАЗВИТИЮ РЕЧИ ПУТЕШЕСТВИЕ В СКАЗОЧНУЮ СТРАНУ ЗВУКОВ\image-2022-04-24 00_55_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149079"/>
            <a:ext cx="3495747" cy="207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ПЧЁЛКИ\ФОТО\ФОТО 2021 ГОД\1.12.2021 ОТКРЫТОЕ ЗАНЯТИЕ ПО РАЗВИТИЮ РЕЧИ ПУТЕШЕСТВИЕ В СКАЗОЧНУЮ СТРАНУ ЗВУКОВ\image-2021-12-01 14_44_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92" y="4149079"/>
            <a:ext cx="3232928" cy="207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ПЧЁЛКИ\ФОТО\ФОТО 2021 ГОД\1.12.2021 ОТКРЫТОЕ ЗАНЯТИЕ ПО РАЗВИТИЮ РЕЧИ ПУТЕШЕСТВИЕ В СКАЗОЧНУЮ СТРАНУ ЗВУКОВ\image-2021-12-01 14_44_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91" y="1556792"/>
            <a:ext cx="3232928" cy="242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5112568" cy="67138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ПЧЁЛКИ\ФОТО\ФОТО 2021 ГОД\1.12.2021 ОТКРЫТОЕ ЗАНЯТИЕ ПО РАЗВИТИЮ РЕЧИ ПУТЕШЕСТВИЕ В СКАЗОЧНУЮ СТРАНУ ЗВУКОВ\image-2021-12-01 14_44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020710"/>
            <a:ext cx="367240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ПЧЁЛКИ\ФОТО\ФОТО 2021 ГОД\1.12.2021 ОТКРЫТОЕ ЗАНЯТИЕ ПО РАЗВИТИЮ РЕЧИ ПУТЕШЕСТВИЕ В СКАЗОЧНУЮ СТРАНУ ЗВУКОВ\image-2021-12-01 14_43_50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2947"/>
            <a:ext cx="3525870" cy="250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ПЧЁЛКИ\ФОТО\ФОТО 2021 ГОД\1.12.2021 ОТКРЫТОЕ ЗАНЯТИЕ ПО РАЗВИТИЮ РЕЧИ ПУТЕШЕСТВИЕ В СКАЗОЧНУЮ СТРАНУ ЗВУКОВ\image-2021-12-01 14_43_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4" y="1020710"/>
            <a:ext cx="3539546" cy="26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ПЧЁЛКИ\ФОТО\ФОТО 2021 ГОД\1.12.2021 ОТКРЫТОЕ ЗАНЯТИЕ ПО РАЗВИТИЮ РЕЧИ ПУТЕШЕСТВИЕ В СКАЗОЧНУЮ СТРАНУ ЗВУКОВ\image-2022-04-24 00_55_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85" y="4022945"/>
            <a:ext cx="3675856" cy="235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2474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пространственные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26783" y="3244334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endParaRPr lang="ru-RU" dirty="0"/>
          </a:p>
        </p:txBody>
      </p:sp>
      <p:pic>
        <p:nvPicPr>
          <p:cNvPr id="7170" name="Picture 2" descr="D:\ПЧЁЛКИ\ФОТО\ФОТО 2021 ГОД\1.12.2021 ОТКРЫТОЕ ЗАНЯТИЕ ПО РАЗВИТИЮ РЕЧИ ПУТЕШЕСТВИЕ В СКАЗОЧНУЮ СТРАНУ ЗВУКОВ\image-2021-12-01 14_44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28" y="155679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ПЧЁЛКИ\ФОТО\ФОТО 2021 ГОД\1.12.2021 ОТКРЫТОЕ ЗАНЯТИЕ ПО РАЗВИТИЮ РЕЧИ ПУТЕШЕСТВИЕ В СКАЗОЧНУЮ СТРАНУ ЗВУКОВ\image-2021-12-01 14_45_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53" y="4221088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ПЧЁЛКИ\ФОТО\ФОТО 2021 ГОД\1.12.2021 ОТКРЫТОЕ ЗАНЯТИЕ ПО РАЗВИТИЮ РЕЧИ ПУТЕШЕСТВИЕ В СКАЗОЧНУЮ СТРАНУ ЗВУКОВ\image-2021-12-01 14_44_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556792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</TotalTime>
  <Words>103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"Путешествие в сказочную страну звуков"</vt:lpstr>
      <vt:lpstr>Цель: Обобщение у дошкольников знаний и умений, полученных на занятиях по обучению грамоте </vt:lpstr>
      <vt:lpstr>Задачи: Образовательные: 1. Совершенствовать фонематический слух (определять место звука в слове); 2.Закреплять знания детей в определении характеристики звука: гласный, согласный, мягкий, твердый; Развивающие: 1. Развивать связную речь, коммуникативность, память, внимание. 2. Закреплять умение отвечать на вопросы распространённым предложением; 3. Вырабатывать умения самостоятельно делать выводы; 4.Развивать фонематический слух, восприятие, внимание, словесно-логическое мышление; 5. Развивать умение называть слова на заданный звук. Воспитательные: 1. Воспитывать навыки самостоятельной деятельности; 2. Воспитывать у детей умения: работать в коллективе, терпеливо выслушивать вопросы педагогов, ответы товарищей и уважать их мнение; 3. Воспитывать интерес к чтению и к родному языку.</vt:lpstr>
      <vt:lpstr>Определении характеристики звука: гласный, согласный</vt:lpstr>
      <vt:lpstr>Определении характеристики звука: твёрдый, мягкий</vt:lpstr>
      <vt:lpstr>Совершенствовать фонематический слух: определять место звука в слове</vt:lpstr>
      <vt:lpstr>«Паровоз»</vt:lpstr>
      <vt:lpstr>Физкультминутка</vt:lpstr>
      <vt:lpstr>Совершенствовать пространственные представления</vt:lpstr>
      <vt:lpstr>Дорисовать недостающие элементы буквы</vt:lpstr>
      <vt:lpstr>Подарки от феи  «Сказочной страны Звуков»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"Путешествие в сказочную страну звуков"</dc:title>
  <dc:creator>Анечка</dc:creator>
  <cp:lastModifiedBy>Анечка</cp:lastModifiedBy>
  <cp:revision>9</cp:revision>
  <dcterms:created xsi:type="dcterms:W3CDTF">2022-04-23T21:29:12Z</dcterms:created>
  <dcterms:modified xsi:type="dcterms:W3CDTF">2022-04-23T23:11:07Z</dcterms:modified>
</cp:coreProperties>
</file>