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Pacifico" panose="020B0604020202020204" charset="-52"/>
      <p:regular r:id="rId25"/>
    </p:embeddedFont>
    <p:embeddedFont>
      <p:font typeface="Lobster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Этот загадочный космос!!!</a:t>
            </a:r>
            <a:endParaRPr sz="4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00581">
            <a:off x="146349" y="3170615"/>
            <a:ext cx="1988629" cy="690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00" y="442675"/>
            <a:ext cx="3204874" cy="4258149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125" y="1192825"/>
            <a:ext cx="4986275" cy="37234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Shape 116"/>
          <p:cNvSpPr/>
          <p:nvPr/>
        </p:nvSpPr>
        <p:spPr>
          <a:xfrm>
            <a:off x="2588125" y="442675"/>
            <a:ext cx="2128200" cy="1670100"/>
          </a:xfrm>
          <a:prstGeom prst="cloudCallout">
            <a:avLst>
              <a:gd name="adj1" fmla="val -43713"/>
              <a:gd name="adj2" fmla="val 102184"/>
            </a:avLst>
          </a:prstGeom>
          <a:solidFill>
            <a:srgbClr val="00FFFF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acifico"/>
                <a:ea typeface="Pacifico"/>
                <a:cs typeface="Pacifico"/>
                <a:sym typeface="Pacifico"/>
              </a:rPr>
              <a:t>Скафандр космонавта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45275" y="442675"/>
            <a:ext cx="4287000" cy="5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Космонавт в открытом космосе!!!</a:t>
            </a:r>
            <a:endParaRPr sz="30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15450" y="326550"/>
            <a:ext cx="8520600" cy="8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12 апреля 1961 года</a:t>
            </a:r>
            <a:r>
              <a:rPr lang="ru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первым человеком совершившим  самый первый полет в космос на космическом корабле “Восток” стал </a:t>
            </a:r>
            <a:r>
              <a:rPr lang="ru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Юрий Алексеевич Гагарин</a:t>
            </a:r>
            <a:endParaRPr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75" y="1616450"/>
            <a:ext cx="2874201" cy="32784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3850" y="1616450"/>
            <a:ext cx="4748450" cy="3374651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9875" y="219225"/>
            <a:ext cx="8224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 космонавт сел в ракету, пошел обратный отсчет: “ Пять, четыре, три, два, один, ПУСК!”. Ракета оторвалась от земли , из ее хвоста вырвался огонь, так сильно работал ее двигатель. И ракета полетела высоко в небо.</a:t>
            </a:r>
            <a:endParaRPr sz="2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275" y="1984225"/>
            <a:ext cx="5283201" cy="2962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33500"/>
            <a:ext cx="8520600" cy="9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Она поднималась все выше и выше!!!</a:t>
            </a:r>
            <a:endParaRPr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7200"/>
            <a:ext cx="4547599" cy="34107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399" y="1580400"/>
            <a:ext cx="4139198" cy="3104398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347925"/>
            <a:ext cx="85206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вот ракета оказалась в открытом космосе! </a:t>
            </a:r>
            <a:endParaRPr sz="2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что космонавт там увидел.</a:t>
            </a:r>
            <a:endParaRPr sz="2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3825"/>
            <a:ext cx="4889701" cy="3667276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101" y="1847875"/>
            <a:ext cx="3797098" cy="2531398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273075"/>
            <a:ext cx="85206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наша  планета Земля, мы на ней живем. Как видите - она круглая и похожа на большой мяч.</a:t>
            </a:r>
            <a:endParaRPr sz="2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825" y="1428100"/>
            <a:ext cx="6239155" cy="3509525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5850025" y="540450"/>
            <a:ext cx="3101400" cy="4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Посмотрите, синие пятна на нашей планете -это вода: моря и океаны. Зеленые пятнышки - это зеленые леса и луга. Коричневые пятна - это горы. Правда наша планета очень красивая? А этот небольшой шарик в уголке -это наша Луна!</a:t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2800"/>
            <a:ext cx="5547899" cy="4568300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311700" y="366475"/>
            <a:ext cx="8520600" cy="4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Луна - спутник нашей планеты!!!</a:t>
            </a:r>
            <a:endParaRPr sz="30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4675"/>
            <a:ext cx="3806424" cy="3806424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1924" y="928025"/>
            <a:ext cx="4880378" cy="2745212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4206975" y="3806975"/>
            <a:ext cx="47103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Луна из космоса тоже видна как шар. Она намного меньше планеты Земля.</a:t>
            </a:r>
            <a:endParaRPr sz="2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305150"/>
            <a:ext cx="8520600" cy="1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вот таким космонавты увидели наше Солнце. Огромный светящийся огненный шар. Но подлететь близко к Солнцу космонавты не смогли - ведь Солнце очень и очень горячее. Если приблизиться к нему близко, то можно вообще сгореть</a:t>
            </a: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450" y="1826375"/>
            <a:ext cx="5959675" cy="307752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368925" y="3952050"/>
            <a:ext cx="7463400" cy="8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космосе много звезд. Они настолько от нас далеки, что кажутся всего лишь маленькими точками.</a:t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l="-2420" r="2419"/>
          <a:stretch/>
        </p:blipFill>
        <p:spPr>
          <a:xfrm>
            <a:off x="227275" y="879650"/>
            <a:ext cx="3540426" cy="265532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9550" y="195175"/>
            <a:ext cx="4425949" cy="359645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Что такое космос?</a:t>
            </a:r>
            <a:endParaRPr sz="4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310450"/>
            <a:ext cx="8520600" cy="3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Космос </a:t>
            </a:r>
            <a:r>
              <a:rPr lang="ru" sz="36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-это пространство, которое мы видим вокруг нашей Земли, со всеми небесными телами. Стройная система планет, которая вращается вокруг солнца, хвостовые кометы, метеориты- все это и есть </a:t>
            </a:r>
            <a:r>
              <a:rPr lang="ru" sz="3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космос</a:t>
            </a:r>
            <a:r>
              <a:rPr lang="ru" sz="3600">
                <a:solidFill>
                  <a:srgbClr val="F3F3F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 sz="3600">
              <a:solidFill>
                <a:srgbClr val="F3F3F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22800"/>
            <a:ext cx="8520600" cy="9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еще космонавты увидели в космосе планеты, которые вращаются вокруг Солнца.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750" y="1441425"/>
            <a:ext cx="6373800" cy="35069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3171350"/>
            <a:ext cx="8520600" cy="16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планеты солнечной системы вращаются вокруг Солнца по своей орбите. На тех планетах, которые близко к Солнцу - очень жарко. Мы не смогли бы пробыть там и секунды. А на самых дальних планетах - наоборот холодно, потому что солнечные лучи плохо долетают.</a:t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400" y="152400"/>
            <a:ext cx="5850025" cy="286655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Вот сколько интересного космонавты могут увидеть в космосе! </a:t>
            </a:r>
            <a:endParaRPr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Теперь обо всем этом знаете и вы!!!</a:t>
            </a:r>
            <a:endParaRPr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17475" y="2347850"/>
            <a:ext cx="4714800" cy="25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Посмотрите на этих людей - они с интересом смотрят в ночное небо! Там столько красивых звезд! Люди с давних времен любили  смотреть на звезды и им было интересно что же там, какие звезды на самом деле!</a:t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25704"/>
            <a:ext cx="3692099" cy="2953696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150" y="173775"/>
            <a:ext cx="4177050" cy="2088525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83775"/>
            <a:ext cx="8520600" cy="16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вот однажды один великий ученый разработал теорию ракеты, продумал ее устройство и то, как она будет двигаться. Его звали </a:t>
            </a:r>
            <a:r>
              <a:rPr lang="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Константин Эдуардович Циолковский</a:t>
            </a:r>
            <a:endParaRPr sz="24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75" y="1919986"/>
            <a:ext cx="1884850" cy="272361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312" y="2140597"/>
            <a:ext cx="3458438" cy="2593829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0629" y="1919975"/>
            <a:ext cx="1998280" cy="2501625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278300"/>
            <a:ext cx="5741400" cy="14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воплотил мечту К.Э Циолковского, знаменитый конструктор</a:t>
            </a:r>
            <a:r>
              <a:rPr lang="ru" sz="2400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Сергей Павлович Королев</a:t>
            </a:r>
            <a:r>
              <a:rPr lang="ru" sz="24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именно он построил самый первый</a:t>
            </a:r>
            <a:r>
              <a:rPr lang="ru" sz="24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космический корабль</a:t>
            </a:r>
            <a:endParaRPr sz="2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00" y="176475"/>
            <a:ext cx="2884859" cy="29735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100" y="454075"/>
            <a:ext cx="2818076" cy="4235349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8559" y="794100"/>
            <a:ext cx="2454370" cy="2205267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0" y="283775"/>
            <a:ext cx="8520600" cy="16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Ученые мечтали о полете человека в космос. Но прежде они решили проверить безопасность полетов на наших верных четвероногих помощниках - собаках! Выбирали собак не породистых, а дворняжек - ведь они и выносливей , и неприхотливые и очень смышлены.</a:t>
            </a:r>
            <a:endParaRPr sz="2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48425"/>
            <a:ext cx="4665949" cy="28341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5283200" y="2048425"/>
            <a:ext cx="3549000" cy="15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19 августа 1960 года</a:t>
            </a:r>
            <a:r>
              <a:rPr lang="ru" sz="2400">
                <a:solidFill>
                  <a:srgbClr val="EFEFE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собаки </a:t>
            </a:r>
            <a:r>
              <a:rPr lang="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Белка и Стрелка</a:t>
            </a: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стали первыми живыми существами с планеты Земля, которые побывали на орбите 25 часов и благополучно вернулись домой!</a:t>
            </a:r>
            <a:endParaRPr sz="2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90725"/>
            <a:ext cx="5238900" cy="8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Вот как это было!!!</a:t>
            </a:r>
            <a:endParaRPr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1625"/>
            <a:ext cx="5451181" cy="3549475"/>
          </a:xfrm>
          <a:prstGeom prst="rect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981" y="152400"/>
            <a:ext cx="3209651" cy="48387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80025"/>
            <a:ext cx="8520600" cy="11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А вот так встречали первых космических путешественников!!!</a:t>
            </a:r>
            <a:endParaRPr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700" y="1591175"/>
            <a:ext cx="5878599" cy="3303675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76275"/>
            <a:ext cx="8520600" cy="41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благополучного полета Белки и Стрелки, люди стали думать о полете человека в космос. Но дело в том, что в космосе очень и очень холодно. Если выйти в космос без специального костюма - можно моментально замерзнуть и превратиться в ледышку. Кроме того -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в скафандре человек может дышать - он снабжает его воздухом.</a:t>
            </a:r>
            <a:endParaRPr sz="24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Экран (16:9)</PresentationFormat>
  <Paragraphs>28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Pacifico</vt:lpstr>
      <vt:lpstr>Lobster</vt:lpstr>
      <vt:lpstr>Arial</vt:lpstr>
      <vt:lpstr>Times New Roman</vt:lpstr>
      <vt:lpstr>Simple Light</vt:lpstr>
      <vt:lpstr>Этот загадочный космос!!!</vt:lpstr>
      <vt:lpstr>Что такое космос?</vt:lpstr>
      <vt:lpstr>Посмотрите на этих людей - они с интересом смотрят в ночное небо! Там столько красивых звезд! Люди с давних времен любили  смотреть на звезды и им было интересно что же там, какие звезды на самом деле!</vt:lpstr>
      <vt:lpstr>И вот однажды один великий ученый разработал теорию ракеты, продумал ее устройство и то, как она будет двигаться. Его звали Константин Эдуардович Циолковский</vt:lpstr>
      <vt:lpstr>А воплотил мечту К.Э Циолковского, знаменитый конструктор Сергей Павлович Королев, именно он построил самый первый космический корабль</vt:lpstr>
      <vt:lpstr>Ученые мечтали о полете человека в космос. Но прежде они решили проверить безопасность полетов на наших верных четвероногих помощниках - собаках! Выбирали собак не породистых, а дворняжек - ведь они и выносливей , и неприхотливые и очень смышлены.</vt:lpstr>
      <vt:lpstr>Вот как это было!!!</vt:lpstr>
      <vt:lpstr>А вот так встречали первых космических путешественников!!!</vt:lpstr>
      <vt:lpstr>После благополучного полета Белки и Стрелки, люди стали думать о полете человека в космос. Но дело в том, что в космосе очень и очень холодно. Если выйти в космос без специального костюма - можно моментально замерзнуть и превратиться в ледышку. Кроме того -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в скафандре человек может дышать - он снабжает его воздухом.</vt:lpstr>
      <vt:lpstr>Космонавт в открытом космосе!!!</vt:lpstr>
      <vt:lpstr>12 апреля 1961 года первым человеком совершившим  самый первый полет в космос на космическом корабле “Восток” стал Юрий Алексеевич Гагарин</vt:lpstr>
      <vt:lpstr>Когда космонавт сел в ракету, пошел обратный отсчет: “ Пять, четыре, три, два, один, ПУСК!”. Ракета оторвалась от земли , из ее хвоста вырвался огонь, так сильно работал ее двигатель. И ракета полетела высоко в небо.</vt:lpstr>
      <vt:lpstr>Она поднималась все выше и выше!!!</vt:lpstr>
      <vt:lpstr>И вот ракета оказалась в открытом космосе!  Вот что космонавт там увидел.</vt:lpstr>
      <vt:lpstr>Это наша  планета Земля, мы на ней живем. Как видите - она круглая и похожа на большой мяч.</vt:lpstr>
      <vt:lpstr>Посмотрите, синие пятна на нашей планете -это вода: моря и океаны. Зеленые пятнышки - это зеленые леса и луга. Коричневые пятна - это горы. Правда наша планета очень красивая? А этот небольшой шарик в уголке -это наша Луна!</vt:lpstr>
      <vt:lpstr>Луна - спутник нашей планеты!!!</vt:lpstr>
      <vt:lpstr>А вот таким космонавты увидели наше Солнце. Огромный светящийся огненный шар. Но подлететь близко к Солнцу космонавты не смогли - ведь Солнце очень и очень горячее. Если приблизиться к нему близко, то можно вообще сгореть.</vt:lpstr>
      <vt:lpstr>В космосе много звезд. Они настолько от нас далеки, что кажутся всего лишь маленькими точками.</vt:lpstr>
      <vt:lpstr>А еще космонавты увидели в космосе планеты, которые вращаются вокруг Солнца.</vt:lpstr>
      <vt:lpstr>Все планеты солнечной системы вращаются вокруг Солнца по своей орбите. На тех планетах, которые близко к Солнцу - очень жарко. Мы не смогли бы пробыть там и секунды. А на самых дальних планетах - наоборот холодно, потому что солнечные лучи плохо долетают.</vt:lpstr>
      <vt:lpstr>Вот сколько интересного космонавты могут увидеть в космосе!  Теперь обо всем этом знаете и вы!!!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загадочный космос!!!</dc:title>
  <cp:lastModifiedBy>Пользователь</cp:lastModifiedBy>
  <cp:revision>1</cp:revision>
  <dcterms:modified xsi:type="dcterms:W3CDTF">2018-09-21T17:21:32Z</dcterms:modified>
</cp:coreProperties>
</file>