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58" r:id="rId9"/>
    <p:sldId id="270" r:id="rId10"/>
    <p:sldId id="271" r:id="rId11"/>
    <p:sldId id="269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40" autoAdjust="0"/>
  </p:normalViewPr>
  <p:slideViewPr>
    <p:cSldViewPr>
      <p:cViewPr>
        <p:scale>
          <a:sx n="90" d="100"/>
          <a:sy n="90" d="100"/>
        </p:scale>
        <p:origin x="-732" y="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0A498-08D6-4175-A091-249B2C9D6559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748EC-D5A5-4EF3-A115-6F18566B5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2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748EC-D5A5-4EF3-A115-6F18566B575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781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3688" y="260648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«Детский сад «Почемучка»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1323077"/>
            <a:ext cx="3600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Презентация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для младшей группы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  <a:cs typeface="Microsoft Uighur" pitchFamily="2" charset="-78"/>
              </a:rPr>
              <a:t>«И</a:t>
            </a: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стория чая»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7984" y="6021288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2021г</a:t>
            </a:r>
            <a:r>
              <a:rPr lang="ru-RU" sz="2000" b="1" dirty="0" smtClean="0">
                <a:latin typeface="Comic Sans MS" pitchFamily="66" charset="0"/>
              </a:rPr>
              <a:t>.</a:t>
            </a:r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7" name="Рисунок 6" descr="https://i.ytimg.com/vi/JJCTE7LzFM0/maxresdefault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8" r="10417"/>
          <a:stretch/>
        </p:blipFill>
        <p:spPr bwMode="auto">
          <a:xfrm>
            <a:off x="251520" y="1323077"/>
            <a:ext cx="4931300" cy="4199597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44248" y="4581128"/>
            <a:ext cx="26721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Подготовила воспитатель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Князева О.В.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16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197071"/>
            <a:ext cx="50760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И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нтересна роль блюдца в русском чаепитии.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 У 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купечества и крестьянства было принято пить чай из блюдца, вприкуску с сахаром или сладостями.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К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огда чашку возвращали на блюдце,  или 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когда гость, опрокинув стакан -  вверх дном, клал на него остаток сахара и благодарил, это означало, что с чаепитием окончательно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покончено, 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что чая больше не 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нужно.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http://www.news-for-woman.ru/uploads/posts/2013-05/1367759312_gadanie-na-kof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23200"/>
            <a:ext cx="3904286" cy="330214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  <p:pic>
        <p:nvPicPr>
          <p:cNvPr id="4" name="Рисунок 3" descr="https://im0-tub-ru.yandex.net/i?id=b1874ce38562d0fb246b740fa8a68609-l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99" y="197071"/>
            <a:ext cx="3456384" cy="280831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  <p:pic>
        <p:nvPicPr>
          <p:cNvPr id="5" name="Рисунок 4" descr="https://puzzleit.ru/files/puzzles/189/189480/_original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01" y="3223200"/>
            <a:ext cx="3501682" cy="330214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8866188" y="-37723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04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6235"/>
            <a:ext cx="8604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Е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щё один атрибут русского чаепития -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специальные грелки,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 которыми накрывают заварочный чайник.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С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шитые из плотного материала колоритные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петухи, сказочные звери 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или куклы-матрёшки по-настоящему украшают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стол.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https://avatars.mds.yandex.net/get-zen_doc/1686231/pub_5e285cb992414d00b1543ad2_5e28a54f1febd400b021a528/scale_12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6294"/>
            <a:ext cx="2808312" cy="314223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  <p:pic>
        <p:nvPicPr>
          <p:cNvPr id="7" name="Рисунок 6" descr="https://cs5.livemaster.ru/storage/6c/c9/2e2b9e3449ad96a287e67f2693hj--posuda-chehol-na-chajnik-korovka-s-tsvetochkom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49080"/>
            <a:ext cx="2799159" cy="24198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  <p:pic>
        <p:nvPicPr>
          <p:cNvPr id="8" name="Рисунок 7" descr="http://mozgochiny.ru/images/wp-content/uploads/2018/10/Baba-na-chajnik-poshagovaya-instruktsiya-dlya-nachinayushhih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782" y="1354300"/>
            <a:ext cx="2720575" cy="314223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36129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7034" y="260648"/>
            <a:ext cx="83614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В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чае много витаминов, но пить чай нужно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свежезаваренным.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Ч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ай 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укрепляет сосуды мозга, улучшает работу сердца, обмен веществ, повышает умственную и физическую работоспособность человека.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Ч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ай 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хорошо утоляет жажду и усиливает сопротивляемость простуде, инфекционным болезням, воспалительным процессам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Развлечение для детей II младшей группы Хорошо гостей встречая, посидеть за чашкой чая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46740"/>
            <a:ext cx="4824536" cy="346258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547663" y="2132856"/>
            <a:ext cx="5616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Приятного аппетита!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58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2132856"/>
            <a:ext cx="38884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Ч</a:t>
            </a: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ай горячий ароматный </a:t>
            </a:r>
          </a:p>
          <a:p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И</a:t>
            </a: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 на вкус весьма 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приятный. 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О</a:t>
            </a: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н недуги исцеляет </a:t>
            </a:r>
          </a:p>
          <a:p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И</a:t>
            </a: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 усталость прогоняет </a:t>
            </a:r>
          </a:p>
          <a:p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С</a:t>
            </a: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илы новые даёт </a:t>
            </a:r>
          </a:p>
          <a:p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И</a:t>
            </a: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 друзей за стол 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зовёт.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С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благодарностью весь мир </a:t>
            </a:r>
            <a:endParaRPr lang="ru-RU" sz="2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С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лавит </a:t>
            </a: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чудо — 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эликсир! 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https://i.mycdn.me/i?r=AzEPZsRbOZEKgBhR0XGMT1RkHeosNHZrh73p-KT6--uNwaaKTM5SRkZCeTgDn6uOyi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36712"/>
            <a:ext cx="4772628" cy="496855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45616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zen_doc/3512693/pub_5f0ff269439ea314534ea4e5_5f0ff35a045d4a4615c271ff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579" y="1737603"/>
            <a:ext cx="3945776" cy="4514251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224138"/>
            <a:ext cx="87849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У</a:t>
            </a:r>
            <a:r>
              <a:rPr lang="ru-RU" b="1" dirty="0">
                <a:latin typeface="Comic Sans MS" pitchFamily="66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каждого народа есть свои обычаи, но среди них есть те, которые любят все и взрослые, и дети.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 Н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а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первом месте</a:t>
            </a:r>
            <a:r>
              <a:rPr lang="ru-RU" b="1" dirty="0">
                <a:solidFill>
                  <a:srgbClr val="0070C0"/>
                </a:solidFill>
                <a:latin typeface="Comic Sans MS" pitchFamily="66" charset="0"/>
              </a:rPr>
              <a:t> –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Чаепитие.</a:t>
            </a:r>
            <a:br>
              <a:rPr lang="ru-RU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А откуда и когда к нам пришел чай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?</a:t>
            </a: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endParaRPr lang="ru-RU" sz="28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Р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одиной 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чайного дерева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считают - Китай.</a:t>
            </a:r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56540"/>
            <a:ext cx="42484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Легенда о ЧАЕ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О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днажды 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китайский император отдыхал в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лесу.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И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стомившись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от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жажды, он присел отдохнуть возле небольшого деревца, листья которого источали чудесный аромат.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О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н 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приказал нагреть воды для питья. 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Н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еожиданно поднялся ветер, и в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чашку с водой 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упало несколько листьев с чайного куста – и вода потемнела, от неё начал исходить тонкий, приятный аромат.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Н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астой попробовали и восхитились.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Это было первое в мире чаепитие.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7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70026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>Первое знакомство с чаем в  России состоялось давно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64704"/>
            <a:ext cx="5635703" cy="3971472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8683" y="4869160"/>
            <a:ext cx="86626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К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 нам чай приехал благодаря мореплавателям, которые привозили из дальних странствий не только золото и драгоценные камни, но и необычные фрукты, овощи и травы. 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altLang="ru-RU" b="1" dirty="0">
                <a:solidFill>
                  <a:srgbClr val="C00000"/>
                </a:solidFill>
                <a:latin typeface="Comic Sans MS" pitchFamily="66" charset="0"/>
              </a:rPr>
              <a:t>В</a:t>
            </a:r>
            <a:r>
              <a:rPr lang="ru-RU" altLang="ru-RU" b="1" dirty="0">
                <a:solidFill>
                  <a:srgbClr val="002060"/>
                </a:solidFill>
                <a:latin typeface="Comic Sans MS" pitchFamily="66" charset="0"/>
              </a:rPr>
              <a:t> 1638 год в город Москва  приехал  российский посол – Василий Старков. </a:t>
            </a:r>
            <a:r>
              <a:rPr lang="ru-RU" altLang="ru-RU" b="1" dirty="0">
                <a:solidFill>
                  <a:srgbClr val="C00000"/>
                </a:solidFill>
                <a:latin typeface="Comic Sans MS" pitchFamily="66" charset="0"/>
              </a:rPr>
              <a:t>Ц</a:t>
            </a:r>
            <a:r>
              <a:rPr lang="ru-RU" altLang="ru-RU" b="1" dirty="0">
                <a:solidFill>
                  <a:srgbClr val="002060"/>
                </a:solidFill>
                <a:latin typeface="Comic Sans MS" pitchFamily="66" charset="0"/>
              </a:rPr>
              <a:t>арь Михаил Фёдорович посылал его к монгольскому хану. </a:t>
            </a:r>
            <a:r>
              <a:rPr lang="ru-RU" altLang="ru-RU" b="1" dirty="0">
                <a:solidFill>
                  <a:srgbClr val="C00000"/>
                </a:solidFill>
                <a:latin typeface="Comic Sans MS" pitchFamily="66" charset="0"/>
              </a:rPr>
              <a:t>А</a:t>
            </a:r>
            <a:r>
              <a:rPr lang="ru-RU" altLang="ru-RU" b="1" dirty="0">
                <a:solidFill>
                  <a:srgbClr val="002060"/>
                </a:solidFill>
                <a:latin typeface="Comic Sans MS" pitchFamily="66" charset="0"/>
              </a:rPr>
              <a:t> теперь он возвращается из далёкой Монголии с подарками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10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>
                <a:solidFill>
                  <a:srgbClr val="FF0000"/>
                </a:solidFill>
                <a:latin typeface="Monotype Corsiva" pitchFamily="66" charset="0"/>
              </a:rPr>
              <a:t>Дары монгольского хана</a:t>
            </a:r>
          </a:p>
          <a:p>
            <a:pPr algn="just">
              <a:spcBef>
                <a:spcPct val="0"/>
              </a:spcBef>
            </a:pPr>
            <a:r>
              <a:rPr lang="ru-RU" altLang="ru-RU" b="1" dirty="0">
                <a:solidFill>
                  <a:srgbClr val="C00000"/>
                </a:solidFill>
                <a:latin typeface="Comic Sans MS" pitchFamily="66" charset="0"/>
              </a:rPr>
              <a:t>Ч</a:t>
            </a:r>
            <a:r>
              <a:rPr lang="ru-RU" altLang="ru-RU" b="1" dirty="0">
                <a:solidFill>
                  <a:srgbClr val="002060"/>
                </a:solidFill>
                <a:latin typeface="Comic Sans MS" pitchFamily="66" charset="0"/>
              </a:rPr>
              <a:t>его только не прислал монгольский хан: и посуду красивую, и ковры ручной работы, и копчёности разные, и кумыс… </a:t>
            </a:r>
          </a:p>
          <a:p>
            <a:pPr algn="just">
              <a:spcBef>
                <a:spcPct val="0"/>
              </a:spcBef>
            </a:pPr>
            <a:r>
              <a:rPr lang="ru-RU" altLang="ru-RU" b="1" dirty="0">
                <a:solidFill>
                  <a:srgbClr val="C00000"/>
                </a:solidFill>
                <a:latin typeface="Comic Sans MS" pitchFamily="66" charset="0"/>
              </a:rPr>
              <a:t>А</a:t>
            </a:r>
            <a:r>
              <a:rPr lang="ru-RU" altLang="ru-RU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altLang="ru-RU" b="1" dirty="0">
                <a:solidFill>
                  <a:srgbClr val="002060"/>
                </a:solidFill>
                <a:latin typeface="Comic Sans MS" pitchFamily="66" charset="0"/>
              </a:rPr>
              <a:t>в некоторых мешках были какие-то листики сушёные. </a:t>
            </a:r>
          </a:p>
          <a:p>
            <a:pPr algn="just">
              <a:spcBef>
                <a:spcPct val="0"/>
              </a:spcBef>
            </a:pPr>
            <a:r>
              <a:rPr lang="ru-RU" altLang="ru-RU" b="1" dirty="0">
                <a:solidFill>
                  <a:srgbClr val="C00000"/>
                </a:solidFill>
                <a:latin typeface="Comic Sans MS" pitchFamily="66" charset="0"/>
              </a:rPr>
              <a:t>Д</a:t>
            </a:r>
            <a:r>
              <a:rPr lang="ru-RU" altLang="ru-RU" b="1" dirty="0">
                <a:solidFill>
                  <a:srgbClr val="002060"/>
                </a:solidFill>
                <a:latin typeface="Comic Sans MS" pitchFamily="66" charset="0"/>
              </a:rPr>
              <a:t>а только не знают они, что с ними делать.</a:t>
            </a:r>
            <a:r>
              <a:rPr lang="ru-RU" altLang="ru-RU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3" name="Picture 6" descr="C:\Users\Admin\Desktop\800px-Сидение_царя_Михаила_Фёдоровича_с_боярами_в_его_государевой_комнат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30" y="1941176"/>
            <a:ext cx="7488832" cy="467358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1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16195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>
                <a:solidFill>
                  <a:srgbClr val="C00000"/>
                </a:solidFill>
                <a:latin typeface="Monotype Corsiva" pitchFamily="66" charset="0"/>
              </a:rPr>
              <a:t>Позвали тогда они царского повара</a:t>
            </a:r>
          </a:p>
        </p:txBody>
      </p:sp>
      <p:pic>
        <p:nvPicPr>
          <p:cNvPr id="3" name="Picture 4" descr="C:\Users\Admin\Desktop\21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3" y="766476"/>
            <a:ext cx="4612210" cy="568219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38582" y="677860"/>
            <a:ext cx="4153898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altLang="ru-RU" b="1" dirty="0" smtClean="0">
                <a:solidFill>
                  <a:srgbClr val="C00000"/>
                </a:solidFill>
                <a:latin typeface="Comic Sans MS" pitchFamily="66" charset="0"/>
              </a:rPr>
              <a:t>П</a:t>
            </a:r>
            <a:r>
              <a:rPr lang="ru-RU" altLang="ru-RU" b="1" dirty="0" smtClean="0">
                <a:solidFill>
                  <a:srgbClr val="002060"/>
                </a:solidFill>
                <a:latin typeface="Comic Sans MS" pitchFamily="66" charset="0"/>
              </a:rPr>
              <a:t>овар </a:t>
            </a:r>
            <a:r>
              <a:rPr lang="ru-RU" altLang="ru-RU" b="1" dirty="0">
                <a:solidFill>
                  <a:srgbClr val="002060"/>
                </a:solidFill>
                <a:latin typeface="Comic Sans MS" pitchFamily="66" charset="0"/>
              </a:rPr>
              <a:t>покрутил эти листья, пожевал немного, попробовал добавить в блюда, подумав, что это специи заграничные. </a:t>
            </a:r>
            <a:r>
              <a:rPr lang="ru-RU" altLang="ru-RU" b="1" dirty="0">
                <a:solidFill>
                  <a:srgbClr val="C00000"/>
                </a:solidFill>
                <a:latin typeface="Comic Sans MS" pitchFamily="66" charset="0"/>
              </a:rPr>
              <a:t>Д</a:t>
            </a:r>
            <a:r>
              <a:rPr lang="ru-RU" altLang="ru-RU" b="1" dirty="0">
                <a:solidFill>
                  <a:srgbClr val="002060"/>
                </a:solidFill>
                <a:latin typeface="Comic Sans MS" pitchFamily="66" charset="0"/>
              </a:rPr>
              <a:t>а не вкусно получилось! </a:t>
            </a:r>
            <a:r>
              <a:rPr lang="ru-RU" altLang="ru-RU" b="1" dirty="0">
                <a:solidFill>
                  <a:srgbClr val="C00000"/>
                </a:solidFill>
                <a:latin typeface="Comic Sans MS" pitchFamily="66" charset="0"/>
              </a:rPr>
              <a:t>Х</a:t>
            </a:r>
            <a:r>
              <a:rPr lang="ru-RU" altLang="ru-RU" b="1" dirty="0">
                <a:solidFill>
                  <a:srgbClr val="002060"/>
                </a:solidFill>
                <a:latin typeface="Comic Sans MS" pitchFamily="66" charset="0"/>
              </a:rPr>
              <a:t>отели  было листья  выбросить, да только царь заболел. </a:t>
            </a:r>
            <a:r>
              <a:rPr lang="ru-RU" altLang="ru-RU" b="1" dirty="0">
                <a:solidFill>
                  <a:srgbClr val="C00000"/>
                </a:solidFill>
                <a:latin typeface="Comic Sans MS" pitchFamily="66" charset="0"/>
              </a:rPr>
              <a:t>Т</a:t>
            </a:r>
            <a:r>
              <a:rPr lang="ru-RU" altLang="ru-RU" b="1" dirty="0">
                <a:solidFill>
                  <a:srgbClr val="002060"/>
                </a:solidFill>
                <a:latin typeface="Comic Sans MS" pitchFamily="66" charset="0"/>
              </a:rPr>
              <a:t>огда лекарь дал ему выпить настой тех листьев.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altLang="ru-RU" b="1" dirty="0">
                <a:solidFill>
                  <a:srgbClr val="C00000"/>
                </a:solidFill>
                <a:latin typeface="Comic Sans MS" pitchFamily="66" charset="0"/>
              </a:rPr>
              <a:t>Н</a:t>
            </a:r>
            <a:r>
              <a:rPr lang="ru-RU" altLang="ru-RU" b="1" dirty="0">
                <a:solidFill>
                  <a:srgbClr val="002060"/>
                </a:solidFill>
                <a:latin typeface="Comic Sans MS" pitchFamily="66" charset="0"/>
              </a:rPr>
              <a:t>апиток пришёлся царю по вкусу, и он быстро пошёл на поправку.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altLang="ru-RU" b="1" dirty="0">
                <a:solidFill>
                  <a:srgbClr val="C00000"/>
                </a:solidFill>
                <a:latin typeface="Comic Sans MS" pitchFamily="66" charset="0"/>
              </a:rPr>
              <a:t>И</a:t>
            </a:r>
            <a:r>
              <a:rPr lang="ru-RU" altLang="ru-RU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altLang="ru-RU" b="1" dirty="0">
                <a:solidFill>
                  <a:srgbClr val="C00000"/>
                </a:solidFill>
                <a:latin typeface="Comic Sans MS" pitchFamily="66" charset="0"/>
              </a:rPr>
              <a:t>с тех пор чай полюбился русскому народу!</a:t>
            </a:r>
          </a:p>
          <a:p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7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Ч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аепитие на Руси – многовековая традиция гостеприимства и застолий русского народа.</a:t>
            </a: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древние времена, бывало, гость на порог, а хозяйка за самовар – 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«Гостю – чай, сахар и радость!»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С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амо чаепитие являлось не просто утолением жажды, а своеобразным проявлением жизни.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П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о сложившейся традиции чай является завершением праздничного обеда.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З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а 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чаем решались семейные дела, заключались торговые сделки и брачные союзы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.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К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 нему подают сахар, варенье, мед, печенье, бублики, пряники и </a:t>
            </a:r>
            <a:r>
              <a:rPr lang="ru-RU" b="1" dirty="0" err="1">
                <a:solidFill>
                  <a:srgbClr val="002060"/>
                </a:solidFill>
                <a:latin typeface="Comic Sans MS" pitchFamily="66" charset="0"/>
              </a:rPr>
              <a:t>т.д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  <a:p>
            <a:pPr algn="just"/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  <a:p>
            <a:pPr algn="just"/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https://ds05.infourok.ru/uploads/ex/004a/000900f9-8096c853/img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6" b="3088"/>
          <a:stretch/>
        </p:blipFill>
        <p:spPr bwMode="auto">
          <a:xfrm>
            <a:off x="3203848" y="2826213"/>
            <a:ext cx="5253726" cy="3657913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116632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Традиции русского чаепития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212976"/>
            <a:ext cx="29061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Традиция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чаепития проникала в каждый дом , русские пили чай в огромных количествах. За беседой можно было выпить пять-шесть, а то и больше чашек. </a:t>
            </a:r>
          </a:p>
        </p:txBody>
      </p:sp>
    </p:spTree>
    <p:extLst>
      <p:ext uri="{BB962C8B-B14F-4D97-AF65-F5344CB8AC3E}">
        <p14:creationId xmlns:p14="http://schemas.microsoft.com/office/powerpoint/2010/main" val="395018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260648"/>
            <a:ext cx="82089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FF0000"/>
                </a:solidFill>
                <a:latin typeface="Monotype Corsiva" pitchFamily="66" charset="0"/>
              </a:rPr>
              <a:t>Символом русского чаепития всегда был САМОВАР!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7" name="Picture 4" descr="C:\Users\Admin\Desktop\15060303405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28657"/>
            <a:ext cx="1912628" cy="2602654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860032" y="722313"/>
            <a:ext cx="29523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Руки в боки, как начальник,</a:t>
            </a:r>
            <a:br>
              <a:rPr lang="ru-RU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Раньше всех на стол встает.</a:t>
            </a:r>
            <a:br>
              <a:rPr lang="ru-RU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Сам себе плита и чайник -</a:t>
            </a:r>
            <a:br>
              <a:rPr lang="ru-RU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Сам заварит, сам нальет.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9313" y="3324967"/>
            <a:ext cx="4740719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b="1" dirty="0">
                <a:solidFill>
                  <a:srgbClr val="C00000"/>
                </a:solidFill>
                <a:latin typeface="Comic Sans MS" pitchFamily="66" charset="0"/>
              </a:rPr>
              <a:t>Э</a:t>
            </a:r>
            <a:r>
              <a:rPr lang="ru-RU" altLang="ru-RU" b="1" dirty="0">
                <a:solidFill>
                  <a:srgbClr val="002060"/>
                </a:solidFill>
                <a:latin typeface="Comic Sans MS" pitchFamily="66" charset="0"/>
              </a:rPr>
              <a:t>тот предмет украшал все застолья, к его выбору относились со всей серьёзностью</a:t>
            </a:r>
            <a:r>
              <a:rPr lang="ru-RU" altLang="ru-RU" b="1" dirty="0">
                <a:solidFill>
                  <a:srgbClr val="0070C0"/>
                </a:solidFill>
                <a:latin typeface="Comic Sans MS" pitchFamily="66" charset="0"/>
              </a:rPr>
              <a:t>. 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Самовар считался предметом роскоши.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С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амовар был символом достатка и благополучия.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Е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го берегли, передавали по наследству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 П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о традиции самовар выставляли на середину стола, либо на небольшой столик в углу.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С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тол украшался белой скатертью ручной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работы.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К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столу</a:t>
            </a:r>
            <a:r>
              <a:rPr lang="ru-RU" sz="16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обязательно подавались сладости и угощения.</a:t>
            </a:r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ru-RU" sz="2000" dirty="0">
              <a:solidFill>
                <a:srgbClr val="C00000"/>
              </a:solidFill>
              <a:latin typeface="Comic Sans MS" pitchFamily="66" charset="0"/>
            </a:endParaRPr>
          </a:p>
          <a:p>
            <a:pPr algn="just"/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  <a:p>
            <a:pPr algn="just"/>
            <a:endParaRPr lang="ru-RU" alt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" name="Рисунок 9" descr="https://www.tursar.ru/imgart/2876img2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1008"/>
            <a:ext cx="3888432" cy="273630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39174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540" y="171949"/>
            <a:ext cx="86789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О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собая гордость хозяйки - чайный сервиз, которые она достаёт из буфета по особо торжественным случаям.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П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ри сервировке праздничного стола для чаепития его положено накрывать красивой скатертью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C:\Users\Оля\Downloads\7e3559415cb127f4c8b8e9f5e12264d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00" y="2564904"/>
            <a:ext cx="3494364" cy="309634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  <p:pic>
        <p:nvPicPr>
          <p:cNvPr id="5" name="Рисунок 4" descr="https://im0-tub-ru.yandex.net/i?id=a1de4132979035778a38af2fbf73726c-l&amp;ref=rim&amp;n=13&amp;w=1080&amp;h=108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1916832"/>
            <a:ext cx="4896544" cy="439248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98357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531</Words>
  <Application>Microsoft Office PowerPoint</Application>
  <PresentationFormat>Экран (4:3)</PresentationFormat>
  <Paragraphs>46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Оля</cp:lastModifiedBy>
  <cp:revision>29</cp:revision>
  <dcterms:modified xsi:type="dcterms:W3CDTF">2021-12-11T18:20:32Z</dcterms:modified>
</cp:coreProperties>
</file>